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64" r:id="rId4"/>
    <p:sldId id="263" r:id="rId5"/>
    <p:sldId id="261" r:id="rId6"/>
    <p:sldId id="260" r:id="rId7"/>
    <p:sldId id="258" r:id="rId8"/>
    <p:sldId id="259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758"/>
    <a:srgbClr val="455566"/>
    <a:srgbClr val="639B95"/>
    <a:srgbClr val="FAB087"/>
    <a:srgbClr val="F07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C5C65-408D-D1A0-1676-D3E08DE3C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7B5A2-556D-CF48-E5EB-92FAA6D31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A5BA7-180F-4EFB-1FC1-1E58D81B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3780B-0567-F9A6-318A-D0E18A28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BE516-A36D-966F-3816-D30201A6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55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CAE8-1336-6C48-EC03-ED9AEE8F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0E449-CE24-185C-F733-6AF04651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2E77F-4CA7-E1E0-9070-4A18F7A8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44476-BC18-E6CB-C21E-F0E11995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089A2-FB86-4671-38CD-2F578590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37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2FE301-7640-4B7B-90EF-5215A77C0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DA5E0-7702-DDD1-CEC1-1979F4929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B9E37-1661-24D9-35D4-D4684A87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11CF6-5399-A2B8-AC02-DB3E2B91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98479-C158-4BF4-4E7E-DBF6DC90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6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7D39-5DE5-0770-D32B-17A2F0B9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7539-A9AA-6018-9BE2-34577E608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85ABE-0B2A-DDE0-A0DF-15957E06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456BC-B01B-C8A5-F4F3-1AC7F44C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B634A-B279-469C-09D7-04BD1096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67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53F7-5A1A-A748-211E-CBA022FB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7BCC-7D65-F80D-CBDD-CFCAF6BF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1DD69-2E3D-8738-9496-49DB2AB8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50CB8-10B5-A75E-2EAA-DB011D8A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76E41-F03A-A393-6DDC-81E88BCE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14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F99F-AB16-5B39-1E30-4A5E255D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F796-716D-EC99-A202-8BF05192B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4D781-D851-6966-020A-9941463CB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6892-97C8-2245-F4CF-9B53C635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BD2A5-C1BB-194E-0B62-33AC8B86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359E4-2E9C-11C4-1325-9710C7F3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37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4218-922A-5A2C-7BE0-6F32F168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B5167-9E76-97B0-C0A6-77BEB5E5C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642CB-E8A0-FEF1-7E4B-29FE95297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AB157-428E-B3E0-416A-6A8B1F184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18D0C-062F-1A12-F756-998476BB8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041054-D38A-4981-0405-BB7C6FD9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E13502-20AC-CA9C-3F4D-641ADCE9B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8C8EA-AFE5-7985-B307-9515C77D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566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8004-6DE4-7848-9950-405F5490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0E4F0-6605-A67C-49C5-7A2ED99D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7BB84-C4F8-671B-A178-582A8B06E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A6476-305F-8790-2F3B-B5952179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2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0BE2F-06C0-1B2C-A947-2E8D6C07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602C5-F36C-282D-A452-F4B29584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BADFC-DA6D-80BE-9233-9564CED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231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45DB-4F55-E77B-A0F4-FEE393984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99D89-33BF-2944-E090-92F79A5C1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46BD5-1BAB-C3E3-C456-17F3B55CB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A634-7A09-2C23-C61A-831884C4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1DC3D-2986-DCE4-905C-B62AE25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90B09-EE34-E4D7-97B6-A3CFE040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08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DE1C-FC34-94C1-BEEF-1A2B6CF7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079917-B47F-6ABB-0E61-DBCACADFAD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60694-21A7-AD86-AB3E-2677BD694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3BF35-EA22-C8D5-C1F2-8F31FFB3F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2EEBE-86E5-0C46-1356-5E2603B2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C37CD-7883-6001-E26B-31A34DBE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33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F7709-68AC-EDF3-7B8F-DC3E7611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9C389-3876-5CE1-745C-C22C75DA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52D88-DF0E-98D3-5DD1-2E3BEDB90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B6F35-F3F4-4664-A732-0E5E856C58A1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F1396-AB44-A4D4-CB74-EF5CC0742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90D9-5A73-3FEF-6332-6244CBB9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E8C9E-84F5-437C-B2F4-43C8397522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15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microsoft.com/office/2017/06/relationships/model3d" Target="../media/model3d7.glb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4.glb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microsoft.com/office/2017/06/relationships/model3d" Target="../media/model3d6.glb"/><Relationship Id="rId4" Type="http://schemas.microsoft.com/office/2017/06/relationships/model3d" Target="../media/model3d3.glb"/><Relationship Id="rId9" Type="http://schemas.openxmlformats.org/officeDocument/2006/relationships/image" Target="../media/image9.png"/><Relationship Id="rId14" Type="http://schemas.microsoft.com/office/2017/06/relationships/model3d" Target="../media/model3d8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EE78-081D-381D-B99B-A47BCD2D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14F9D-8507-AA91-0DE6-4EB18204F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89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6C5D2"/>
            </a:gs>
            <a:gs pos="34000">
              <a:srgbClr val="8C9FB2"/>
            </a:gs>
            <a:gs pos="48000">
              <a:srgbClr val="617991"/>
            </a:gs>
            <a:gs pos="78000">
              <a:srgbClr val="44607B"/>
            </a:gs>
            <a:gs pos="93000">
              <a:srgbClr val="2E4D6A"/>
            </a:gs>
            <a:gs pos="100000">
              <a:srgbClr val="163758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49784-DAFF-DFD3-94EE-345F9F1FC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fessional landing page financial business colors palette - ColorsWall">
            <a:extLst>
              <a:ext uri="{FF2B5EF4-FFF2-40B4-BE49-F238E27FC236}">
                <a16:creationId xmlns:a16="http://schemas.microsoft.com/office/drawing/2014/main" id="{A09CB720-7BEC-FAE2-E72D-D2B9FA14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2563" y="-5640841"/>
            <a:ext cx="7620163" cy="40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2DA762-3960-47E8-1A8E-4F72DE56E87A}"/>
              </a:ext>
            </a:extLst>
          </p:cNvPr>
          <p:cNvSpPr txBox="1"/>
          <p:nvPr/>
        </p:nvSpPr>
        <p:spPr>
          <a:xfrm>
            <a:off x="1225233" y="2807598"/>
            <a:ext cx="31244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600" dirty="0">
                <a:solidFill>
                  <a:srgbClr val="F07852"/>
                </a:solidFill>
                <a:latin typeface="Bodoni MT" panose="02070603080606020203" pitchFamily="18" charset="0"/>
              </a:rPr>
              <a:t>Jeein</a:t>
            </a:r>
          </a:p>
          <a:p>
            <a:pPr algn="r"/>
            <a:r>
              <a:rPr lang="en-GB" sz="9600" dirty="0">
                <a:solidFill>
                  <a:srgbClr val="F07852"/>
                </a:solidFill>
                <a:latin typeface="Bodoni MT" panose="02070603080606020203" pitchFamily="18" charset="0"/>
              </a:rPr>
              <a:t>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FECB1-EA2B-8D85-1FBF-AA4A05D6112A}"/>
              </a:ext>
            </a:extLst>
          </p:cNvPr>
          <p:cNvSpPr txBox="1"/>
          <p:nvPr/>
        </p:nvSpPr>
        <p:spPr>
          <a:xfrm>
            <a:off x="1541628" y="457845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dirty="0">
                <a:solidFill>
                  <a:srgbClr val="FAB087"/>
                </a:solidFill>
                <a:latin typeface="Bodoni MT" panose="02070603080606020203" pitchFamily="18" charset="0"/>
              </a:rPr>
              <a:t>About me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Goldfish">
                <a:extLst>
                  <a:ext uri="{FF2B5EF4-FFF2-40B4-BE49-F238E27FC236}">
                    <a16:creationId xmlns:a16="http://schemas.microsoft.com/office/drawing/2014/main" id="{7277A372-0254-B9B0-590C-F8090214E6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2579010"/>
                  </p:ext>
                </p:extLst>
              </p:nvPr>
            </p:nvGraphicFramePr>
            <p:xfrm>
              <a:off x="6240953" y="1834802"/>
              <a:ext cx="4203949" cy="36142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03949" cy="3614256"/>
                    </a:xfrm>
                    <a:prstGeom prst="rect">
                      <a:avLst/>
                    </a:prstGeom>
                  </am3d:spPr>
                  <am3d:camera>
                    <am3d:pos x="0" y="0" z="6510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0762" d="1000000"/>
                    <am3d:preTrans dx="1194130" dy="-2901379" dz="3330815"/>
                    <am3d:scale>
                      <am3d:sx n="1000000" d="1000000"/>
                      <am3d:sy n="1000000" d="1000000"/>
                      <am3d:sz n="1000000" d="1000000"/>
                    </am3d:scale>
                    <am3d:rot ax="1919560" ay="-4393969" az="-18530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954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Goldfish">
                <a:extLst>
                  <a:ext uri="{FF2B5EF4-FFF2-40B4-BE49-F238E27FC236}">
                    <a16:creationId xmlns:a16="http://schemas.microsoft.com/office/drawing/2014/main" id="{7277A372-0254-B9B0-590C-F8090214E6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0953" y="1834802"/>
                <a:ext cx="4203949" cy="3614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Goldfish">
                <a:extLst>
                  <a:ext uri="{FF2B5EF4-FFF2-40B4-BE49-F238E27FC236}">
                    <a16:creationId xmlns:a16="http://schemas.microsoft.com/office/drawing/2014/main" id="{9FC53E15-980A-482E-027F-14AF4106D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7612952"/>
                  </p:ext>
                </p:extLst>
              </p:nvPr>
            </p:nvGraphicFramePr>
            <p:xfrm>
              <a:off x="13068474" y="4331092"/>
              <a:ext cx="5080778" cy="33933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80778" cy="3393300"/>
                    </a:xfrm>
                    <a:prstGeom prst="rect">
                      <a:avLst/>
                    </a:prstGeom>
                  </am3d:spPr>
                  <am3d:camera>
                    <am3d:pos x="0" y="0" z="6510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0762" d="1000000"/>
                    <am3d:preTrans dx="1194130" dy="-2901379" dz="3330815"/>
                    <am3d:scale>
                      <am3d:sx n="1000000" d="1000000"/>
                      <am3d:sy n="1000000" d="1000000"/>
                      <am3d:sz n="1000000" d="1000000"/>
                    </am3d:scale>
                    <am3d:rot ax="5248563" ay="-974510" az="-486255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804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Goldfish">
                <a:extLst>
                  <a:ext uri="{FF2B5EF4-FFF2-40B4-BE49-F238E27FC236}">
                    <a16:creationId xmlns:a16="http://schemas.microsoft.com/office/drawing/2014/main" id="{9FC53E15-980A-482E-027F-14AF4106D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68474" y="4331092"/>
                <a:ext cx="5080778" cy="3393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oldfish">
                <a:extLst>
                  <a:ext uri="{FF2B5EF4-FFF2-40B4-BE49-F238E27FC236}">
                    <a16:creationId xmlns:a16="http://schemas.microsoft.com/office/drawing/2014/main" id="{D446D482-E3CC-119D-599D-56DA55AE97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2917383"/>
                  </p:ext>
                </p:extLst>
              </p:nvPr>
            </p:nvGraphicFramePr>
            <p:xfrm>
              <a:off x="12924680" y="-2012650"/>
              <a:ext cx="4555600" cy="35563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55600" cy="3556306"/>
                    </a:xfrm>
                    <a:prstGeom prst="rect">
                      <a:avLst/>
                    </a:prstGeom>
                  </am3d:spPr>
                  <am3d:camera>
                    <am3d:pos x="0" y="0" z="6510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0762" d="1000000"/>
                    <am3d:preTrans dx="1194130" dy="-2901379" dz="333081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30130" ay="-2984941" az="24670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73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oldfish">
                <a:extLst>
                  <a:ext uri="{FF2B5EF4-FFF2-40B4-BE49-F238E27FC236}">
                    <a16:creationId xmlns:a16="http://schemas.microsoft.com/office/drawing/2014/main" id="{D446D482-E3CC-119D-599D-56DA55AE9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4680" y="-2012650"/>
                <a:ext cx="4555600" cy="355630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4FBAA7-D544-A5BD-A088-DC2F1AEF53A3}"/>
              </a:ext>
            </a:extLst>
          </p:cNvPr>
          <p:cNvSpPr txBox="1"/>
          <p:nvPr/>
        </p:nvSpPr>
        <p:spPr>
          <a:xfrm>
            <a:off x="3901710" y="457845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dirty="0">
                <a:solidFill>
                  <a:srgbClr val="FAB087"/>
                </a:solidFill>
                <a:latin typeface="Bodoni MT" panose="02070603080606020203" pitchFamily="18" charset="0"/>
              </a:rPr>
              <a:t>Projects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3BDB6-EEB1-BA3E-6D22-58B07B47AC5F}"/>
              </a:ext>
            </a:extLst>
          </p:cNvPr>
          <p:cNvSpPr txBox="1"/>
          <p:nvPr/>
        </p:nvSpPr>
        <p:spPr>
          <a:xfrm>
            <a:off x="6240953" y="457845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dirty="0">
                <a:solidFill>
                  <a:srgbClr val="FAB087"/>
                </a:solidFill>
                <a:latin typeface="Bodoni MT" panose="02070603080606020203" pitchFamily="18" charset="0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2371881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Alarm Clock">
                <a:extLst>
                  <a:ext uri="{FF2B5EF4-FFF2-40B4-BE49-F238E27FC236}">
                    <a16:creationId xmlns:a16="http://schemas.microsoft.com/office/drawing/2014/main" id="{92CE1EFD-DF35-7324-1458-9A1FFDF4F1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4544330"/>
                  </p:ext>
                </p:extLst>
              </p:nvPr>
            </p:nvGraphicFramePr>
            <p:xfrm>
              <a:off x="980195" y="257177"/>
              <a:ext cx="1863937" cy="2682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3937" cy="2682951"/>
                    </a:xfrm>
                    <a:prstGeom prst="rect">
                      <a:avLst/>
                    </a:prstGeom>
                  </am3d:spPr>
                  <am3d:camera>
                    <am3d:pos x="0" y="0" z="590617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29298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70544" ay="-586171" az="460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953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Alarm Clock">
                <a:extLst>
                  <a:ext uri="{FF2B5EF4-FFF2-40B4-BE49-F238E27FC236}">
                    <a16:creationId xmlns:a16="http://schemas.microsoft.com/office/drawing/2014/main" id="{92CE1EFD-DF35-7324-1458-9A1FFDF4F1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0195" y="257177"/>
                <a:ext cx="1863937" cy="2682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CF6D4DEB-000C-CCD5-FC83-7F8E87E515F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20072292"/>
                  </p:ext>
                </p:extLst>
              </p:nvPr>
            </p:nvGraphicFramePr>
            <p:xfrm>
              <a:off x="1096330" y="3784922"/>
              <a:ext cx="1463397" cy="252653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63397" cy="2526534"/>
                    </a:xfrm>
                    <a:prstGeom prst="rect">
                      <a:avLst/>
                    </a:prstGeom>
                  </am3d:spPr>
                  <am3d:camera>
                    <am3d:pos x="0" y="0" z="53443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21054" d="1000000"/>
                    <am3d:preTrans dx="-281" dy="-18000000" dz="56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911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wisted Light Bulb Lamp">
                <a:extLst>
                  <a:ext uri="{FF2B5EF4-FFF2-40B4-BE49-F238E27FC236}">
                    <a16:creationId xmlns:a16="http://schemas.microsoft.com/office/drawing/2014/main" id="{CF6D4DEB-000C-CCD5-FC83-7F8E87E515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6330" y="3784922"/>
                <a:ext cx="1463397" cy="2526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esk Microphone">
                <a:extLst>
                  <a:ext uri="{FF2B5EF4-FFF2-40B4-BE49-F238E27FC236}">
                    <a16:creationId xmlns:a16="http://schemas.microsoft.com/office/drawing/2014/main" id="{5B85AF29-DD95-593B-FE53-7DDF468392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9520742"/>
                  </p:ext>
                </p:extLst>
              </p:nvPr>
            </p:nvGraphicFramePr>
            <p:xfrm>
              <a:off x="7058446" y="3231714"/>
              <a:ext cx="1333201" cy="319223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33201" cy="3192235"/>
                    </a:xfrm>
                    <a:prstGeom prst="rect">
                      <a:avLst/>
                    </a:prstGeom>
                  </am3d:spPr>
                  <am3d:camera>
                    <am3d:pos x="0" y="0" z="574659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97058" d="1000000"/>
                    <am3d:preTrans dx="0" dy="-148889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3979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esk Microphone">
                <a:extLst>
                  <a:ext uri="{FF2B5EF4-FFF2-40B4-BE49-F238E27FC236}">
                    <a16:creationId xmlns:a16="http://schemas.microsoft.com/office/drawing/2014/main" id="{5B85AF29-DD95-593B-FE53-7DDF468392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8446" y="3231714"/>
                <a:ext cx="1333201" cy="3192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topwatch">
                <a:extLst>
                  <a:ext uri="{FF2B5EF4-FFF2-40B4-BE49-F238E27FC236}">
                    <a16:creationId xmlns:a16="http://schemas.microsoft.com/office/drawing/2014/main" id="{CF16EC22-2535-0824-67F0-5A8F01946C5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73966863"/>
                  </p:ext>
                </p:extLst>
              </p:nvPr>
            </p:nvGraphicFramePr>
            <p:xfrm>
              <a:off x="9993106" y="3640259"/>
              <a:ext cx="1628890" cy="255007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28890" cy="2550075"/>
                    </a:xfrm>
                    <a:prstGeom prst="rect">
                      <a:avLst/>
                    </a:prstGeom>
                  </am3d:spPr>
                  <am3d:camera>
                    <am3d:pos x="0" y="0" z="592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82988" d="1000000"/>
                    <am3d:preTrans dx="0" dy="-5958423" dz="-144261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027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topwatch">
                <a:extLst>
                  <a:ext uri="{FF2B5EF4-FFF2-40B4-BE49-F238E27FC236}">
                    <a16:creationId xmlns:a16="http://schemas.microsoft.com/office/drawing/2014/main" id="{CF16EC22-2535-0824-67F0-5A8F0194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93106" y="3640259"/>
                <a:ext cx="1628890" cy="2550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Vintage Rotary Phone">
                <a:extLst>
                  <a:ext uri="{FF2B5EF4-FFF2-40B4-BE49-F238E27FC236}">
                    <a16:creationId xmlns:a16="http://schemas.microsoft.com/office/drawing/2014/main" id="{5E4B16AD-E2E4-C368-EB0C-243C1DF94C2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00503876"/>
                  </p:ext>
                </p:extLst>
              </p:nvPr>
            </p:nvGraphicFramePr>
            <p:xfrm>
              <a:off x="8902874" y="567294"/>
              <a:ext cx="2936346" cy="199302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36346" cy="1993025"/>
                    </a:xfrm>
                    <a:prstGeom prst="rect">
                      <a:avLst/>
                    </a:prstGeom>
                  </am3d:spPr>
                  <am3d:camera>
                    <am3d:pos x="0" y="0" z="704538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69828" d="1000000"/>
                    <am3d:preTrans dx="3977237" dy="-1030665" dz="398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15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Vintage Rotary Phone">
                <a:extLst>
                  <a:ext uri="{FF2B5EF4-FFF2-40B4-BE49-F238E27FC236}">
                    <a16:creationId xmlns:a16="http://schemas.microsoft.com/office/drawing/2014/main" id="{5E4B16AD-E2E4-C368-EB0C-243C1DF94C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02874" y="567294"/>
                <a:ext cx="2936346" cy="1993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Florescent Led Light Bulb Lamp">
                <a:extLst>
                  <a:ext uri="{FF2B5EF4-FFF2-40B4-BE49-F238E27FC236}">
                    <a16:creationId xmlns:a16="http://schemas.microsoft.com/office/drawing/2014/main" id="{B3AF16D5-0BC5-5766-CFCD-0C84907737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647568"/>
                  </p:ext>
                </p:extLst>
              </p:nvPr>
            </p:nvGraphicFramePr>
            <p:xfrm>
              <a:off x="7058447" y="538421"/>
              <a:ext cx="1333200" cy="2238272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33200" cy="2238272"/>
                    </a:xfrm>
                    <a:prstGeom prst="rect">
                      <a:avLst/>
                    </a:prstGeom>
                  </am3d:spPr>
                  <am3d:camera>
                    <am3d:pos x="0" y="0" z="603549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9330" d="1000000"/>
                    <am3d:preTrans dx="163" dy="1235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964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Florescent Led Light Bulb Lamp">
                <a:extLst>
                  <a:ext uri="{FF2B5EF4-FFF2-40B4-BE49-F238E27FC236}">
                    <a16:creationId xmlns:a16="http://schemas.microsoft.com/office/drawing/2014/main" id="{B3AF16D5-0BC5-5766-CFCD-0C84907737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8447" y="538421"/>
                <a:ext cx="1333200" cy="223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ptop">
                <a:extLst>
                  <a:ext uri="{FF2B5EF4-FFF2-40B4-BE49-F238E27FC236}">
                    <a16:creationId xmlns:a16="http://schemas.microsoft.com/office/drawing/2014/main" id="{B1E38144-6E1E-9DE9-1658-8691161966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56946783"/>
                  </p:ext>
                </p:extLst>
              </p:nvPr>
            </p:nvGraphicFramePr>
            <p:xfrm>
              <a:off x="3723189" y="350923"/>
              <a:ext cx="2804636" cy="2425769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2804636" cy="2425769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5139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ptop">
                <a:extLst>
                  <a:ext uri="{FF2B5EF4-FFF2-40B4-BE49-F238E27FC236}">
                    <a16:creationId xmlns:a16="http://schemas.microsoft.com/office/drawing/2014/main" id="{B1E38144-6E1E-9DE9-1658-8691161966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23189" y="350923"/>
                <a:ext cx="2804636" cy="24257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7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71E1-DB55-DFD5-D88A-D161ABA64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fessional landing page financial business colors palette - ColorsWall">
            <a:extLst>
              <a:ext uri="{FF2B5EF4-FFF2-40B4-BE49-F238E27FC236}">
                <a16:creationId xmlns:a16="http://schemas.microsoft.com/office/drawing/2014/main" id="{7AB1A008-7F08-375A-2D11-A8671588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2563" y="-5640841"/>
            <a:ext cx="7620163" cy="40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34570-E87F-BC72-2292-683B954A14CF}"/>
              </a:ext>
            </a:extLst>
          </p:cNvPr>
          <p:cNvSpPr txBox="1"/>
          <p:nvPr/>
        </p:nvSpPr>
        <p:spPr>
          <a:xfrm>
            <a:off x="1266192" y="2617607"/>
            <a:ext cx="28342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600" dirty="0">
                <a:solidFill>
                  <a:srgbClr val="F07852"/>
                </a:solidFill>
                <a:latin typeface="Bodoni MT" panose="02070603080606020203" pitchFamily="18" charset="0"/>
              </a:rPr>
              <a:t>Jeein</a:t>
            </a:r>
          </a:p>
          <a:p>
            <a:pPr algn="r"/>
            <a:r>
              <a:rPr lang="en-GB" sz="9600" dirty="0">
                <a:solidFill>
                  <a:srgbClr val="F07852"/>
                </a:solidFill>
                <a:latin typeface="Bodoni MT" panose="02070603080606020203" pitchFamily="18" charset="0"/>
              </a:rPr>
              <a:t>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3986C-5703-F7C5-B293-28500E79BB73}"/>
              </a:ext>
            </a:extLst>
          </p:cNvPr>
          <p:cNvSpPr txBox="1"/>
          <p:nvPr/>
        </p:nvSpPr>
        <p:spPr>
          <a:xfrm>
            <a:off x="1541628" y="457845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dirty="0">
                <a:solidFill>
                  <a:srgbClr val="FAB087"/>
                </a:solidFill>
                <a:latin typeface="Bodoni MT" panose="02070603080606020203" pitchFamily="18" charset="0"/>
              </a:rPr>
              <a:t>About me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Goldfish">
                <a:extLst>
                  <a:ext uri="{FF2B5EF4-FFF2-40B4-BE49-F238E27FC236}">
                    <a16:creationId xmlns:a16="http://schemas.microsoft.com/office/drawing/2014/main" id="{DC7E6D79-84E0-2660-910F-4802075558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28346" y="1763534"/>
              <a:ext cx="2464583" cy="216007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64583" cy="2160079"/>
                    </a:xfrm>
                    <a:prstGeom prst="rect">
                      <a:avLst/>
                    </a:prstGeom>
                  </am3d:spPr>
                  <am3d:camera>
                    <am3d:pos x="0" y="0" z="6510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0762" d="1000000"/>
                    <am3d:preTrans dx="1194130" dy="-2901379" dz="3330815"/>
                    <am3d:scale>
                      <am3d:sx n="1000000" d="1000000"/>
                      <am3d:sy n="1000000" d="1000000"/>
                      <am3d:sz n="1000000" d="1000000"/>
                    </am3d:scale>
                    <am3d:rot ax="4822735" ay="-3606312" az="-47361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303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Goldfish">
                <a:extLst>
                  <a:ext uri="{FF2B5EF4-FFF2-40B4-BE49-F238E27FC236}">
                    <a16:creationId xmlns:a16="http://schemas.microsoft.com/office/drawing/2014/main" id="{DC7E6D79-84E0-2660-910F-4802075558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8346" y="1763534"/>
                <a:ext cx="2464583" cy="2160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Goldfish">
                <a:extLst>
                  <a:ext uri="{FF2B5EF4-FFF2-40B4-BE49-F238E27FC236}">
                    <a16:creationId xmlns:a16="http://schemas.microsoft.com/office/drawing/2014/main" id="{19C8FBAA-077C-B340-8E39-1ADD099A72D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26605" y="3675150"/>
              <a:ext cx="2807150" cy="18936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07150" cy="1893638"/>
                    </a:xfrm>
                    <a:prstGeom prst="rect">
                      <a:avLst/>
                    </a:prstGeom>
                  </am3d:spPr>
                  <am3d:camera>
                    <am3d:pos x="0" y="0" z="6510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0762" d="1000000"/>
                    <am3d:preTrans dx="1194130" dy="-2901379" dz="3330815"/>
                    <am3d:scale>
                      <am3d:sx n="1000000" d="1000000"/>
                      <am3d:sy n="1000000" d="1000000"/>
                      <am3d:sz n="1000000" d="1000000"/>
                    </am3d:scale>
                    <am3d:rot ax="6051554" ay="-2599671" az="-633714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30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Goldfish">
                <a:extLst>
                  <a:ext uri="{FF2B5EF4-FFF2-40B4-BE49-F238E27FC236}">
                    <a16:creationId xmlns:a16="http://schemas.microsoft.com/office/drawing/2014/main" id="{19C8FBAA-077C-B340-8E39-1ADD099A72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6605" y="3675150"/>
                <a:ext cx="2807150" cy="189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oldfish">
                <a:extLst>
                  <a:ext uri="{FF2B5EF4-FFF2-40B4-BE49-F238E27FC236}">
                    <a16:creationId xmlns:a16="http://schemas.microsoft.com/office/drawing/2014/main" id="{A3DBB3C3-0677-BA6A-1277-572BF4CCC04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13632" y="1820315"/>
              <a:ext cx="2079657" cy="18327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79657" cy="1832757"/>
                    </a:xfrm>
                    <a:prstGeom prst="rect">
                      <a:avLst/>
                    </a:prstGeom>
                  </am3d:spPr>
                  <am3d:camera>
                    <am3d:pos x="0" y="0" z="6510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0762" d="1000000"/>
                    <am3d:preTrans dx="1194130" dy="-2901379" dz="3330815"/>
                    <am3d:scale>
                      <am3d:sx n="1000000" d="1000000"/>
                      <am3d:sy n="1000000" d="1000000"/>
                      <am3d:sz n="1000000" d="1000000"/>
                    </am3d:scale>
                    <am3d:rot ax="5428011" ay="-4941913" az="-54282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72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oldfish">
                <a:extLst>
                  <a:ext uri="{FF2B5EF4-FFF2-40B4-BE49-F238E27FC236}">
                    <a16:creationId xmlns:a16="http://schemas.microsoft.com/office/drawing/2014/main" id="{A3DBB3C3-0677-BA6A-1277-572BF4CCC0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3632" y="1820315"/>
                <a:ext cx="2079657" cy="1832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574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F6AC-3E1E-2521-9032-2CAE884B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6FE0-F2F8-32DF-5DB7-342753F9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BC8F-8EE3-D8C4-ECCB-2B7E743F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08" y="1810226"/>
            <a:ext cx="6439785" cy="40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3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oldfish">
                <a:extLst>
                  <a:ext uri="{FF2B5EF4-FFF2-40B4-BE49-F238E27FC236}">
                    <a16:creationId xmlns:a16="http://schemas.microsoft.com/office/drawing/2014/main" id="{C348E806-7BC1-F4BC-4E63-E513ED0831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4266460"/>
                  </p:ext>
                </p:extLst>
              </p:nvPr>
            </p:nvGraphicFramePr>
            <p:xfrm>
              <a:off x="7730621" y="375953"/>
              <a:ext cx="2957936" cy="30530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57936" cy="3053047"/>
                    </a:xfrm>
                    <a:prstGeom prst="rect">
                      <a:avLst/>
                    </a:prstGeom>
                  </am3d:spPr>
                  <am3d:camera>
                    <am3d:pos x="0" y="0" z="651071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0762" d="1000000"/>
                    <am3d:preTrans dx="1194130" dy="-2901379" dz="3330815"/>
                    <am3d:scale>
                      <am3d:sx n="1000000" d="1000000"/>
                      <am3d:sy n="1000000" d="1000000"/>
                      <am3d:sz n="1000000" d="1000000"/>
                    </am3d:scale>
                    <am3d:rot ax="102357" ay="-2547679" az="-691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97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oldfish">
                <a:extLst>
                  <a:ext uri="{FF2B5EF4-FFF2-40B4-BE49-F238E27FC236}">
                    <a16:creationId xmlns:a16="http://schemas.microsoft.com/office/drawing/2014/main" id="{C348E806-7BC1-F4BC-4E63-E513ED0831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0621" y="375953"/>
                <a:ext cx="2957936" cy="30530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14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440B4A1-76C2-FEF9-CB0D-E242181C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52" y="823549"/>
            <a:ext cx="899285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0D712-A080-9681-B0B4-1FCB02BB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46" y="105322"/>
            <a:ext cx="5864508" cy="6647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FC5026-08A2-0A75-1F34-BA12F69FA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44" y="863395"/>
            <a:ext cx="1289017" cy="1821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61D18-12CE-3B28-7884-08D6D9065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83" y="863395"/>
            <a:ext cx="1289017" cy="1821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80095-A3A6-7013-F880-CB5538D9F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3394"/>
            <a:ext cx="1289017" cy="1821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3D6-1D8F-9B8D-0EE0-C1E974927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72" y="2814394"/>
            <a:ext cx="1289017" cy="1821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305C9-D435-AF40-8C77-269A6D774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44" y="2850678"/>
            <a:ext cx="1289017" cy="1821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E855F4-DBC5-38AA-7D27-D565294C1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28" y="813533"/>
            <a:ext cx="1289017" cy="18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2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EBAA84C-6018-7363-EE47-D37112431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38" y="643466"/>
            <a:ext cx="1856949" cy="2624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354837-C2F8-1981-4884-DACFCEFD8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70" y="643466"/>
            <a:ext cx="1856948" cy="2624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FF2D43-93D5-F1A5-7A22-E8A099ABD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01" y="643466"/>
            <a:ext cx="1856948" cy="26246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32C541-6F0C-ED00-9B5F-917ABBD96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38" y="3589863"/>
            <a:ext cx="1856950" cy="2624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C63502-B623-F03C-65D3-F0671CEAC6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32" y="3589863"/>
            <a:ext cx="1870625" cy="2643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2BBAA-9E29-1850-1A26-057177EAB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62" y="3589863"/>
            <a:ext cx="1870624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0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10</Words>
  <Application>Microsoft Office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Bodoni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Ally Park</dc:creator>
  <cp:lastModifiedBy>Ally Park</cp:lastModifiedBy>
  <cp:revision>1</cp:revision>
  <dcterms:created xsi:type="dcterms:W3CDTF">2025-03-12T14:12:39Z</dcterms:created>
  <dcterms:modified xsi:type="dcterms:W3CDTF">2025-03-12T16:20:18Z</dcterms:modified>
</cp:coreProperties>
</file>